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樋口 浩明" initials="樋口" lastIdx="1" clrIdx="0">
    <p:extLst>
      <p:ext uri="{19B8F6BF-5375-455C-9EA6-DF929625EA0E}">
        <p15:presenceInfo xmlns:p15="http://schemas.microsoft.com/office/powerpoint/2012/main" userId="S-1-5-21-1990332444-2542180759-65917584-21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（参考例１）</a:t>
            </a:r>
          </a:p>
        </p:txBody>
      </p:sp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791EC3AF-B9F3-E2B8-8F34-48C6A2D73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84" y="1090568"/>
            <a:ext cx="6862196" cy="510889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5FDF789-27AC-081F-AD8D-1363AD673228}"/>
              </a:ext>
            </a:extLst>
          </p:cNvPr>
          <p:cNvSpPr/>
          <p:nvPr/>
        </p:nvSpPr>
        <p:spPr>
          <a:xfrm>
            <a:off x="2147582" y="849827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87FA7F9-7D22-F23B-78E3-0AD32B0C46AE}"/>
              </a:ext>
            </a:extLst>
          </p:cNvPr>
          <p:cNvSpPr/>
          <p:nvPr/>
        </p:nvSpPr>
        <p:spPr>
          <a:xfrm>
            <a:off x="5440261" y="1384183"/>
            <a:ext cx="1296099" cy="13841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地域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新電力会社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777852B9-F13F-D291-1A5C-02BB0A45855B}"/>
              </a:ext>
            </a:extLst>
          </p:cNvPr>
          <p:cNvSpPr/>
          <p:nvPr/>
        </p:nvSpPr>
        <p:spPr>
          <a:xfrm>
            <a:off x="6816055" y="1680337"/>
            <a:ext cx="484103" cy="3162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左 8">
            <a:extLst>
              <a:ext uri="{FF2B5EF4-FFF2-40B4-BE49-F238E27FC236}">
                <a16:creationId xmlns:a16="http://schemas.microsoft.com/office/drawing/2014/main" id="{42157A7C-BCDE-4DCF-4FFB-E875118DCEB0}"/>
              </a:ext>
            </a:extLst>
          </p:cNvPr>
          <p:cNvSpPr/>
          <p:nvPr/>
        </p:nvSpPr>
        <p:spPr>
          <a:xfrm>
            <a:off x="6816056" y="2049535"/>
            <a:ext cx="484101" cy="31624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25DC22-3D11-2029-57FD-BF8D141B1D66}"/>
              </a:ext>
            </a:extLst>
          </p:cNvPr>
          <p:cNvSpPr/>
          <p:nvPr/>
        </p:nvSpPr>
        <p:spPr>
          <a:xfrm>
            <a:off x="7379855" y="1384182"/>
            <a:ext cx="1403927" cy="13841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電力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需要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施設</a:t>
            </a:r>
            <a:endParaRPr kumimoji="1" lang="en-US" altLang="ja-JP" dirty="0"/>
          </a:p>
          <a:p>
            <a:pPr algn="ctr"/>
            <a:endParaRPr kumimoji="1" lang="en-US" altLang="ja-JP" sz="1100" dirty="0"/>
          </a:p>
          <a:p>
            <a:pPr algn="ctr"/>
            <a:r>
              <a:rPr kumimoji="1" lang="ja-JP" altLang="en-US" sz="1200" dirty="0"/>
              <a:t>（共同事業者）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318D4B3-552D-1E48-1FB7-D0D1A51FFC4C}"/>
              </a:ext>
            </a:extLst>
          </p:cNvPr>
          <p:cNvSpPr/>
          <p:nvPr/>
        </p:nvSpPr>
        <p:spPr>
          <a:xfrm>
            <a:off x="6816056" y="1247367"/>
            <a:ext cx="499144" cy="442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売電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41F83C-3E1B-5AF4-88B7-2E07868FA7B1}"/>
              </a:ext>
            </a:extLst>
          </p:cNvPr>
          <p:cNvSpPr/>
          <p:nvPr/>
        </p:nvSpPr>
        <p:spPr>
          <a:xfrm>
            <a:off x="6801015" y="2388209"/>
            <a:ext cx="499144" cy="442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収益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36D3A27-7D74-F39E-CEE8-4176EE014485}"/>
              </a:ext>
            </a:extLst>
          </p:cNvPr>
          <p:cNvSpPr/>
          <p:nvPr/>
        </p:nvSpPr>
        <p:spPr>
          <a:xfrm>
            <a:off x="1377787" y="1764227"/>
            <a:ext cx="2493818" cy="3971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代表事業者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40A1A65-800C-5001-795E-91E67EF04D28}"/>
              </a:ext>
            </a:extLst>
          </p:cNvPr>
          <p:cNvSpPr/>
          <p:nvPr/>
        </p:nvSpPr>
        <p:spPr>
          <a:xfrm>
            <a:off x="1015068" y="6107185"/>
            <a:ext cx="3145871" cy="4171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　事　会　社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矢印: 上 2">
            <a:extLst>
              <a:ext uri="{FF2B5EF4-FFF2-40B4-BE49-F238E27FC236}">
                <a16:creationId xmlns:a16="http://schemas.microsoft.com/office/drawing/2014/main" id="{F4E637A8-7B60-066B-819A-D930B0A1AFC5}"/>
              </a:ext>
            </a:extLst>
          </p:cNvPr>
          <p:cNvSpPr/>
          <p:nvPr/>
        </p:nvSpPr>
        <p:spPr>
          <a:xfrm>
            <a:off x="2147582" y="5461718"/>
            <a:ext cx="226924" cy="49660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ECA40388-A2A0-5E4D-E77B-DA34795B2D96}"/>
              </a:ext>
            </a:extLst>
          </p:cNvPr>
          <p:cNvSpPr/>
          <p:nvPr/>
        </p:nvSpPr>
        <p:spPr>
          <a:xfrm flipH="1">
            <a:off x="2579614" y="5469623"/>
            <a:ext cx="226924" cy="4966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DCFB763-F23E-3D6B-CA77-AFF95E0A35E8}"/>
              </a:ext>
            </a:extLst>
          </p:cNvPr>
          <p:cNvSpPr/>
          <p:nvPr/>
        </p:nvSpPr>
        <p:spPr>
          <a:xfrm>
            <a:off x="1015068" y="5545123"/>
            <a:ext cx="1023457" cy="318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設備の設置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77595FF-5BB1-1152-36A5-3EBF9D352D50}"/>
              </a:ext>
            </a:extLst>
          </p:cNvPr>
          <p:cNvSpPr/>
          <p:nvPr/>
        </p:nvSpPr>
        <p:spPr>
          <a:xfrm>
            <a:off x="2806538" y="5461717"/>
            <a:ext cx="1455069" cy="417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発注・検収・支払</a:t>
            </a:r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（参考例２）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（参考例３）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　（参考例４）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FCF9AC-C5BB-4065-8316-CB1BF5F764BE}"/>
</file>

<file path=customXml/itemProps2.xml><?xml version="1.0" encoding="utf-8"?>
<ds:datastoreItem xmlns:ds="http://schemas.openxmlformats.org/officeDocument/2006/customXml" ds:itemID="{C31AE726-9493-42AB-B0D3-9E107D56D13E}"/>
</file>

<file path=customXml/itemProps3.xml><?xml version="1.0" encoding="utf-8"?>
<ds:datastoreItem xmlns:ds="http://schemas.openxmlformats.org/officeDocument/2006/customXml" ds:itemID="{08A733C5-D32F-42B6-9F52-D3F88154B3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</TotalTime>
  <Words>282</Words>
  <Application>Microsoft Office PowerPoint</Application>
  <PresentationFormat>画面に合わせる (4:3)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cp:lastPrinted>2025-04-07T01:27:59Z</cp:lastPrinted>
  <dcterms:created xsi:type="dcterms:W3CDTF">2023-04-07T07:00:50Z</dcterms:created>
  <dcterms:modified xsi:type="dcterms:W3CDTF">2025-04-07T01:28:43Z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