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88FEB63-2304-458A-8669-EABEFC6E4243}"/>
</file>

<file path=customXml/itemProps2.xml><?xml version="1.0" encoding="utf-8"?>
<ds:datastoreItem xmlns:ds="http://schemas.openxmlformats.org/officeDocument/2006/customXml" ds:itemID="{451DA8DD-FB22-417C-8DDA-77E89060FB49}"/>
</file>

<file path=customXml/itemProps3.xml><?xml version="1.0" encoding="utf-8"?>
<ds:datastoreItem xmlns:ds="http://schemas.openxmlformats.org/officeDocument/2006/customXml" ds:itemID="{21F410A0-8D48-432E-91D8-3FCAC3B866B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477</Words>
  <Application>Microsoft Office PowerPoint</Application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12</cp:revision>
  <cp:lastPrinted>2023-04-07T07:15:52Z</cp:lastPrinted>
  <dcterms:created xsi:type="dcterms:W3CDTF">2023-04-07T07:00:50Z</dcterms:created>
  <dcterms:modified xsi:type="dcterms:W3CDTF">2024-05-09T00:24:17Z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