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477</Words>
  <Application>Microsoft Office PowerPoint</Application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12</cp:revision>
  <cp:lastPrinted>2023-04-07T07:15:52Z</cp:lastPrinted>
  <dcterms:created xsi:type="dcterms:W3CDTF">2023-04-07T07:00:50Z</dcterms:created>
  <dcterms:modified xsi:type="dcterms:W3CDTF">2024-05-09T00:24:17Z</dcterms:modified>
</cp:coreProperties>
</file>